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960" r:id="rId1"/>
    <p:sldMasterId id="2147483972" r:id="rId2"/>
  </p:sldMasterIdLst>
  <p:notesMasterIdLst>
    <p:notesMasterId r:id="rId12"/>
  </p:notesMasterIdLst>
  <p:handoutMasterIdLst>
    <p:handoutMasterId r:id="rId13"/>
  </p:handoutMasterIdLst>
  <p:sldIdLst>
    <p:sldId id="303" r:id="rId3"/>
    <p:sldId id="257" r:id="rId4"/>
    <p:sldId id="258" r:id="rId5"/>
    <p:sldId id="348" r:id="rId6"/>
    <p:sldId id="368" r:id="rId7"/>
    <p:sldId id="301" r:id="rId8"/>
    <p:sldId id="367" r:id="rId9"/>
    <p:sldId id="309" r:id="rId10"/>
    <p:sldId id="30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man" initials="S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8C804"/>
    <a:srgbClr val="1CB01C"/>
    <a:srgbClr val="0CE616"/>
    <a:srgbClr val="6EA426"/>
    <a:srgbClr val="B881E5"/>
    <a:srgbClr val="00CC00"/>
    <a:srgbClr val="31AC00"/>
    <a:srgbClr val="81A804"/>
    <a:srgbClr val="5E8C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48" autoAdjust="0"/>
    <p:restoredTop sz="94180" autoAdjust="0"/>
  </p:normalViewPr>
  <p:slideViewPr>
    <p:cSldViewPr>
      <p:cViewPr varScale="1">
        <p:scale>
          <a:sx n="70" d="100"/>
          <a:sy n="70" d="100"/>
        </p:scale>
        <p:origin x="14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3800A1-9FC3-45D0-8431-E16991AAD52C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568CC5-1226-419F-9939-0AFAB7EA7782}">
      <dgm:prSet phldrT="[Text]" custT="1"/>
      <dgm:spPr/>
      <dgm:t>
        <a:bodyPr/>
        <a:lstStyle/>
        <a:p>
          <a:pPr algn="just" rtl="1"/>
          <a:endParaRPr lang="en-US" sz="2400" dirty="0">
            <a:solidFill>
              <a:schemeClr val="tx1"/>
            </a:solidFill>
            <a:cs typeface="B Mitra" pitchFamily="2" charset="-78"/>
          </a:endParaRPr>
        </a:p>
      </dgm:t>
    </dgm:pt>
    <dgm:pt modelId="{EEE0C9DC-A027-49A5-83A9-C8C08AC119E1}">
      <dgm:prSet phldrT="[Text]" custT="1"/>
      <dgm:sp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scene3d>
          <a:camera prst="orthographicFront">
            <a:rot lat="0" lon="0" rev="0"/>
          </a:camera>
          <a:lightRig rig="threePt" dir="t"/>
        </a:scene3d>
      </dgm:spPr>
      <dgm:t>
        <a:bodyPr/>
        <a:lstStyle/>
        <a:p>
          <a:r>
            <a:rPr lang="fa-IR" sz="2000" dirty="0" smtClean="0">
              <a:cs typeface="B Titr" pitchFamily="2" charset="-78"/>
            </a:rPr>
            <a:t>هداف</a:t>
          </a:r>
        </a:p>
        <a:p>
          <a:r>
            <a:rPr lang="en-US" sz="2000" dirty="0" smtClean="0">
              <a:cs typeface="B Titr" pitchFamily="2" charset="-78"/>
            </a:rPr>
            <a:t> </a:t>
          </a:r>
          <a:r>
            <a:rPr lang="fa-IR" sz="2000" dirty="0" smtClean="0">
              <a:cs typeface="B Titr" pitchFamily="2" charset="-78"/>
            </a:rPr>
            <a:t>کلی</a:t>
          </a:r>
          <a:endParaRPr lang="en-US" sz="1400" dirty="0" smtClean="0">
            <a:cs typeface="B Titr" pitchFamily="2" charset="-78"/>
          </a:endParaRPr>
        </a:p>
      </dgm:t>
    </dgm:pt>
    <dgm:pt modelId="{1F610B78-BD78-420F-8AC3-F20781FABB1B}" type="sibTrans" cxnId="{CB7D3917-9AC8-477A-82B1-04CC619F44BD}">
      <dgm:prSet/>
      <dgm:spPr/>
      <dgm:t>
        <a:bodyPr/>
        <a:lstStyle/>
        <a:p>
          <a:endParaRPr lang="en-US"/>
        </a:p>
      </dgm:t>
    </dgm:pt>
    <dgm:pt modelId="{86FE74B9-E683-4F1A-A305-32AFF63B6717}" type="parTrans" cxnId="{CB7D3917-9AC8-477A-82B1-04CC619F44BD}">
      <dgm:prSet/>
      <dgm:spPr/>
      <dgm:t>
        <a:bodyPr/>
        <a:lstStyle/>
        <a:p>
          <a:endParaRPr lang="en-US"/>
        </a:p>
      </dgm:t>
    </dgm:pt>
    <dgm:pt modelId="{E44456E3-71AB-486E-B3B8-8BD761DE99CA}" type="sibTrans" cxnId="{628C2B88-9AF7-4213-9F33-80EDBD2D6E98}">
      <dgm:prSet/>
      <dgm:spPr/>
      <dgm:t>
        <a:bodyPr/>
        <a:lstStyle/>
        <a:p>
          <a:endParaRPr lang="en-US"/>
        </a:p>
      </dgm:t>
    </dgm:pt>
    <dgm:pt modelId="{A74DFFD0-DE8A-44D6-B441-45DA51532D05}" type="parTrans" cxnId="{628C2B88-9AF7-4213-9F33-80EDBD2D6E98}">
      <dgm:prSet/>
      <dgm:spPr/>
      <dgm:t>
        <a:bodyPr/>
        <a:lstStyle/>
        <a:p>
          <a:endParaRPr lang="en-US"/>
        </a:p>
      </dgm:t>
    </dgm:pt>
    <dgm:pt modelId="{619BCACE-FEFD-412B-AEB8-DE2E8DB719C3}" type="pres">
      <dgm:prSet presAssocID="{223800A1-9FC3-45D0-8431-E16991AAD52C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66BDEF-4040-4BE5-A60F-C2C13407A2C4}" type="pres">
      <dgm:prSet presAssocID="{EEE0C9DC-A027-49A5-83A9-C8C08AC119E1}" presName="composite" presStyleCnt="0"/>
      <dgm:spPr/>
      <dgm:t>
        <a:bodyPr/>
        <a:lstStyle/>
        <a:p>
          <a:endParaRPr lang="en-US"/>
        </a:p>
      </dgm:t>
    </dgm:pt>
    <dgm:pt modelId="{40C39B3E-54F5-4DFA-8572-C3DB9161029B}" type="pres">
      <dgm:prSet presAssocID="{EEE0C9DC-A027-49A5-83A9-C8C08AC119E1}" presName="parentText" presStyleLbl="alignNode1" presStyleIdx="0" presStyleCnt="1" custScaleX="128351" custScaleY="143695" custLinFactNeighborX="-8385" custLinFactNeighborY="-52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180242-A1B1-4277-8F60-08103009D7FF}" type="pres">
      <dgm:prSet presAssocID="{EEE0C9DC-A027-49A5-83A9-C8C08AC119E1}" presName="descendantText" presStyleLbl="alignAcc1" presStyleIdx="0" presStyleCnt="1" custScaleX="100000" custScaleY="182583" custLinFactNeighborX="10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8C2B88-9AF7-4213-9F33-80EDBD2D6E98}" srcId="{EEE0C9DC-A027-49A5-83A9-C8C08AC119E1}" destId="{0D568CC5-1226-419F-9939-0AFAB7EA7782}" srcOrd="0" destOrd="0" parTransId="{A74DFFD0-DE8A-44D6-B441-45DA51532D05}" sibTransId="{E44456E3-71AB-486E-B3B8-8BD761DE99CA}"/>
    <dgm:cxn modelId="{58345C07-1A36-4A6A-A734-2F867D2E1E4F}" type="presOf" srcId="{0D568CC5-1226-419F-9939-0AFAB7EA7782}" destId="{68180242-A1B1-4277-8F60-08103009D7FF}" srcOrd="0" destOrd="0" presId="urn:microsoft.com/office/officeart/2005/8/layout/chevron2"/>
    <dgm:cxn modelId="{6EBB27D6-F70F-417F-A14A-8C2517D20201}" type="presOf" srcId="{223800A1-9FC3-45D0-8431-E16991AAD52C}" destId="{619BCACE-FEFD-412B-AEB8-DE2E8DB719C3}" srcOrd="0" destOrd="0" presId="urn:microsoft.com/office/officeart/2005/8/layout/chevron2"/>
    <dgm:cxn modelId="{55BFFC7C-1C3E-4BE4-BB5C-D698242E1657}" type="presOf" srcId="{EEE0C9DC-A027-49A5-83A9-C8C08AC119E1}" destId="{40C39B3E-54F5-4DFA-8572-C3DB9161029B}" srcOrd="0" destOrd="0" presId="urn:microsoft.com/office/officeart/2005/8/layout/chevron2"/>
    <dgm:cxn modelId="{CB7D3917-9AC8-477A-82B1-04CC619F44BD}" srcId="{223800A1-9FC3-45D0-8431-E16991AAD52C}" destId="{EEE0C9DC-A027-49A5-83A9-C8C08AC119E1}" srcOrd="0" destOrd="0" parTransId="{86FE74B9-E683-4F1A-A305-32AFF63B6717}" sibTransId="{1F610B78-BD78-420F-8AC3-F20781FABB1B}"/>
    <dgm:cxn modelId="{20730732-DB9A-44D4-85BD-FC7ED70A5CE2}" type="presParOf" srcId="{619BCACE-FEFD-412B-AEB8-DE2E8DB719C3}" destId="{1B66BDEF-4040-4BE5-A60F-C2C13407A2C4}" srcOrd="0" destOrd="0" presId="urn:microsoft.com/office/officeart/2005/8/layout/chevron2"/>
    <dgm:cxn modelId="{7F3C9F40-8891-4D01-A251-F9887CF6F338}" type="presParOf" srcId="{1B66BDEF-4040-4BE5-A60F-C2C13407A2C4}" destId="{40C39B3E-54F5-4DFA-8572-C3DB9161029B}" srcOrd="0" destOrd="0" presId="urn:microsoft.com/office/officeart/2005/8/layout/chevron2"/>
    <dgm:cxn modelId="{2BEAA7E3-AAD7-43F8-ADA9-3AFF3DE860E5}" type="presParOf" srcId="{1B66BDEF-4040-4BE5-A60F-C2C13407A2C4}" destId="{68180242-A1B1-4277-8F60-08103009D7F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3800A1-9FC3-45D0-8431-E16991AAD52C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E0C9DC-A027-49A5-83A9-C8C08AC119E1}">
      <dgm:prSet phldrT="[Text]" custT="1"/>
      <dgm:spPr/>
      <dgm:t>
        <a:bodyPr/>
        <a:lstStyle/>
        <a:p>
          <a:r>
            <a:rPr lang="fa-IR" sz="2400" b="1" dirty="0" smtClean="0"/>
            <a:t>اهداف فرعی</a:t>
          </a:r>
          <a:endParaRPr lang="en-US" sz="1400" dirty="0" smtClean="0">
            <a:cs typeface="B Titr" pitchFamily="2" charset="-78"/>
          </a:endParaRPr>
        </a:p>
      </dgm:t>
    </dgm:pt>
    <dgm:pt modelId="{1F610B78-BD78-420F-8AC3-F20781FABB1B}" type="sibTrans" cxnId="{CB7D3917-9AC8-477A-82B1-04CC619F44BD}">
      <dgm:prSet/>
      <dgm:spPr/>
      <dgm:t>
        <a:bodyPr/>
        <a:lstStyle/>
        <a:p>
          <a:endParaRPr lang="en-US"/>
        </a:p>
      </dgm:t>
    </dgm:pt>
    <dgm:pt modelId="{86FE74B9-E683-4F1A-A305-32AFF63B6717}" type="parTrans" cxnId="{CB7D3917-9AC8-477A-82B1-04CC619F44BD}">
      <dgm:prSet/>
      <dgm:spPr/>
      <dgm:t>
        <a:bodyPr/>
        <a:lstStyle/>
        <a:p>
          <a:endParaRPr lang="en-US"/>
        </a:p>
      </dgm:t>
    </dgm:pt>
    <dgm:pt modelId="{11406759-0892-4223-B7FF-24AA7AB7CC72}">
      <dgm:prSet/>
      <dgm:spPr/>
      <dgm:t>
        <a:bodyPr/>
        <a:lstStyle/>
        <a:p>
          <a:pPr rtl="1"/>
          <a:endParaRPr lang="fa-IR" dirty="0"/>
        </a:p>
      </dgm:t>
    </dgm:pt>
    <dgm:pt modelId="{56AAC521-96D6-4356-866A-64390DA69445}" type="parTrans" cxnId="{50588475-C457-4013-8C07-8C20084FEEDD}">
      <dgm:prSet/>
      <dgm:spPr/>
      <dgm:t>
        <a:bodyPr/>
        <a:lstStyle/>
        <a:p>
          <a:pPr rtl="1"/>
          <a:endParaRPr lang="fa-IR"/>
        </a:p>
      </dgm:t>
    </dgm:pt>
    <dgm:pt modelId="{690FC9FF-9ED5-49BD-BC43-232340534782}" type="sibTrans" cxnId="{50588475-C457-4013-8C07-8C20084FEEDD}">
      <dgm:prSet/>
      <dgm:spPr/>
      <dgm:t>
        <a:bodyPr/>
        <a:lstStyle/>
        <a:p>
          <a:pPr rtl="1"/>
          <a:endParaRPr lang="fa-IR"/>
        </a:p>
      </dgm:t>
    </dgm:pt>
    <dgm:pt modelId="{619BCACE-FEFD-412B-AEB8-DE2E8DB719C3}" type="pres">
      <dgm:prSet presAssocID="{223800A1-9FC3-45D0-8431-E16991AAD52C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66BDEF-4040-4BE5-A60F-C2C13407A2C4}" type="pres">
      <dgm:prSet presAssocID="{EEE0C9DC-A027-49A5-83A9-C8C08AC119E1}" presName="composite" presStyleCnt="0"/>
      <dgm:spPr/>
      <dgm:t>
        <a:bodyPr/>
        <a:lstStyle/>
        <a:p>
          <a:endParaRPr lang="en-US"/>
        </a:p>
      </dgm:t>
    </dgm:pt>
    <dgm:pt modelId="{40C39B3E-54F5-4DFA-8572-C3DB9161029B}" type="pres">
      <dgm:prSet presAssocID="{EEE0C9DC-A027-49A5-83A9-C8C08AC119E1}" presName="parentText" presStyleLbl="alignNode1" presStyleIdx="0" presStyleCnt="1" custScaleX="53951" custScaleY="61175" custLinFactNeighborX="1770" custLinFactNeighborY="-1578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180242-A1B1-4277-8F60-08103009D7FF}" type="pres">
      <dgm:prSet presAssocID="{EEE0C9DC-A027-49A5-83A9-C8C08AC119E1}" presName="descendantText" presStyleLbl="alignAcc1" presStyleIdx="0" presStyleCnt="1" custScaleX="111577" custScaleY="200439" custLinFactNeighborX="-5221" custLinFactNeighborY="-132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7D3917-9AC8-477A-82B1-04CC619F44BD}" srcId="{223800A1-9FC3-45D0-8431-E16991AAD52C}" destId="{EEE0C9DC-A027-49A5-83A9-C8C08AC119E1}" srcOrd="0" destOrd="0" parTransId="{86FE74B9-E683-4F1A-A305-32AFF63B6717}" sibTransId="{1F610B78-BD78-420F-8AC3-F20781FABB1B}"/>
    <dgm:cxn modelId="{8A9E472C-6E04-416F-9F07-78172452A684}" type="presOf" srcId="{EEE0C9DC-A027-49A5-83A9-C8C08AC119E1}" destId="{40C39B3E-54F5-4DFA-8572-C3DB9161029B}" srcOrd="0" destOrd="0" presId="urn:microsoft.com/office/officeart/2005/8/layout/chevron2"/>
    <dgm:cxn modelId="{50588475-C457-4013-8C07-8C20084FEEDD}" srcId="{EEE0C9DC-A027-49A5-83A9-C8C08AC119E1}" destId="{11406759-0892-4223-B7FF-24AA7AB7CC72}" srcOrd="0" destOrd="0" parTransId="{56AAC521-96D6-4356-866A-64390DA69445}" sibTransId="{690FC9FF-9ED5-49BD-BC43-232340534782}"/>
    <dgm:cxn modelId="{046ABC8F-3B73-4ED6-9140-C865E16C6884}" type="presOf" srcId="{223800A1-9FC3-45D0-8431-E16991AAD52C}" destId="{619BCACE-FEFD-412B-AEB8-DE2E8DB719C3}" srcOrd="0" destOrd="0" presId="urn:microsoft.com/office/officeart/2005/8/layout/chevron2"/>
    <dgm:cxn modelId="{24CAACD7-66AB-443E-AE11-C5B1824A7381}" type="presOf" srcId="{11406759-0892-4223-B7FF-24AA7AB7CC72}" destId="{68180242-A1B1-4277-8F60-08103009D7FF}" srcOrd="0" destOrd="0" presId="urn:microsoft.com/office/officeart/2005/8/layout/chevron2"/>
    <dgm:cxn modelId="{DC4A94B8-AA35-4136-9AF0-9902148D0910}" type="presParOf" srcId="{619BCACE-FEFD-412B-AEB8-DE2E8DB719C3}" destId="{1B66BDEF-4040-4BE5-A60F-C2C13407A2C4}" srcOrd="0" destOrd="0" presId="urn:microsoft.com/office/officeart/2005/8/layout/chevron2"/>
    <dgm:cxn modelId="{EA90B51F-7253-4D12-95F9-E843394A08A2}" type="presParOf" srcId="{1B66BDEF-4040-4BE5-A60F-C2C13407A2C4}" destId="{40C39B3E-54F5-4DFA-8572-C3DB9161029B}" srcOrd="0" destOrd="0" presId="urn:microsoft.com/office/officeart/2005/8/layout/chevron2"/>
    <dgm:cxn modelId="{609D9E46-067D-454D-A073-D69D294659FD}" type="presParOf" srcId="{1B66BDEF-4040-4BE5-A60F-C2C13407A2C4}" destId="{68180242-A1B1-4277-8F60-08103009D7F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3800A1-9FC3-45D0-8431-E16991AAD52C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568CC5-1226-419F-9939-0AFAB7EA7782}">
      <dgm:prSet phldrT="[Text]" custT="1"/>
      <dgm:spPr/>
      <dgm:t>
        <a:bodyPr/>
        <a:lstStyle/>
        <a:p>
          <a:pPr algn="just" rtl="1"/>
          <a:endParaRPr lang="en-US" sz="2400" dirty="0">
            <a:cs typeface="B Mitra" pitchFamily="2" charset="-78"/>
          </a:endParaRPr>
        </a:p>
      </dgm:t>
    </dgm:pt>
    <dgm:pt modelId="{EEE0C9DC-A027-49A5-83A9-C8C08AC119E1}">
      <dgm:prSet phldrT="[Text]" custT="1"/>
      <dgm:spPr/>
      <dgm:t>
        <a:bodyPr/>
        <a:lstStyle/>
        <a:p>
          <a:r>
            <a:rPr lang="fa-IR" sz="2400" dirty="0" smtClean="0">
              <a:cs typeface="B Titr" pitchFamily="2" charset="-78"/>
            </a:rPr>
            <a:t> </a:t>
          </a:r>
          <a:r>
            <a:rPr lang="fa-IR" sz="2000" dirty="0" smtClean="0">
              <a:cs typeface="B Titr" pitchFamily="2" charset="-78"/>
            </a:rPr>
            <a:t>فرضیه 1</a:t>
          </a:r>
          <a:endParaRPr lang="en-US" sz="2400" dirty="0" smtClean="0">
            <a:cs typeface="B Titr" pitchFamily="2" charset="-78"/>
          </a:endParaRPr>
        </a:p>
      </dgm:t>
    </dgm:pt>
    <dgm:pt modelId="{1F610B78-BD78-420F-8AC3-F20781FABB1B}" type="sibTrans" cxnId="{CB7D3917-9AC8-477A-82B1-04CC619F44BD}">
      <dgm:prSet/>
      <dgm:spPr/>
      <dgm:t>
        <a:bodyPr/>
        <a:lstStyle/>
        <a:p>
          <a:endParaRPr lang="en-US"/>
        </a:p>
      </dgm:t>
    </dgm:pt>
    <dgm:pt modelId="{86FE74B9-E683-4F1A-A305-32AFF63B6717}" type="parTrans" cxnId="{CB7D3917-9AC8-477A-82B1-04CC619F44BD}">
      <dgm:prSet/>
      <dgm:spPr/>
      <dgm:t>
        <a:bodyPr/>
        <a:lstStyle/>
        <a:p>
          <a:endParaRPr lang="en-US"/>
        </a:p>
      </dgm:t>
    </dgm:pt>
    <dgm:pt modelId="{E44456E3-71AB-486E-B3B8-8BD761DE99CA}" type="sibTrans" cxnId="{628C2B88-9AF7-4213-9F33-80EDBD2D6E98}">
      <dgm:prSet/>
      <dgm:spPr/>
      <dgm:t>
        <a:bodyPr/>
        <a:lstStyle/>
        <a:p>
          <a:endParaRPr lang="en-US"/>
        </a:p>
      </dgm:t>
    </dgm:pt>
    <dgm:pt modelId="{A74DFFD0-DE8A-44D6-B441-45DA51532D05}" type="parTrans" cxnId="{628C2B88-9AF7-4213-9F33-80EDBD2D6E98}">
      <dgm:prSet/>
      <dgm:spPr/>
      <dgm:t>
        <a:bodyPr/>
        <a:lstStyle/>
        <a:p>
          <a:endParaRPr lang="en-US"/>
        </a:p>
      </dgm:t>
    </dgm:pt>
    <dgm:pt modelId="{619BCACE-FEFD-412B-AEB8-DE2E8DB719C3}" type="pres">
      <dgm:prSet presAssocID="{223800A1-9FC3-45D0-8431-E16991AAD52C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66BDEF-4040-4BE5-A60F-C2C13407A2C4}" type="pres">
      <dgm:prSet presAssocID="{EEE0C9DC-A027-49A5-83A9-C8C08AC119E1}" presName="composite" presStyleCnt="0"/>
      <dgm:spPr/>
      <dgm:t>
        <a:bodyPr/>
        <a:lstStyle/>
        <a:p>
          <a:endParaRPr lang="en-US"/>
        </a:p>
      </dgm:t>
    </dgm:pt>
    <dgm:pt modelId="{40C39B3E-54F5-4DFA-8572-C3DB9161029B}" type="pres">
      <dgm:prSet presAssocID="{EEE0C9DC-A027-49A5-83A9-C8C08AC119E1}" presName="parentText" presStyleLbl="alignNode1" presStyleIdx="0" presStyleCnt="1" custScaleX="128351" custScaleY="14382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180242-A1B1-4277-8F60-08103009D7FF}" type="pres">
      <dgm:prSet presAssocID="{EEE0C9DC-A027-49A5-83A9-C8C08AC119E1}" presName="descendantText" presStyleLbl="alignAcc1" presStyleIdx="0" presStyleCnt="1" custScaleX="100000" custScaleY="182583" custLinFactNeighborX="10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8C2B88-9AF7-4213-9F33-80EDBD2D6E98}" srcId="{EEE0C9DC-A027-49A5-83A9-C8C08AC119E1}" destId="{0D568CC5-1226-419F-9939-0AFAB7EA7782}" srcOrd="0" destOrd="0" parTransId="{A74DFFD0-DE8A-44D6-B441-45DA51532D05}" sibTransId="{E44456E3-71AB-486E-B3B8-8BD761DE99CA}"/>
    <dgm:cxn modelId="{8664A6A6-6984-4E27-832A-6308AD966325}" type="presOf" srcId="{0D568CC5-1226-419F-9939-0AFAB7EA7782}" destId="{68180242-A1B1-4277-8F60-08103009D7FF}" srcOrd="0" destOrd="0" presId="urn:microsoft.com/office/officeart/2005/8/layout/chevron2"/>
    <dgm:cxn modelId="{E3103BD7-B993-4085-9878-91DCE1C2DFB5}" type="presOf" srcId="{EEE0C9DC-A027-49A5-83A9-C8C08AC119E1}" destId="{40C39B3E-54F5-4DFA-8572-C3DB9161029B}" srcOrd="0" destOrd="0" presId="urn:microsoft.com/office/officeart/2005/8/layout/chevron2"/>
    <dgm:cxn modelId="{CB7D3917-9AC8-477A-82B1-04CC619F44BD}" srcId="{223800A1-9FC3-45D0-8431-E16991AAD52C}" destId="{EEE0C9DC-A027-49A5-83A9-C8C08AC119E1}" srcOrd="0" destOrd="0" parTransId="{86FE74B9-E683-4F1A-A305-32AFF63B6717}" sibTransId="{1F610B78-BD78-420F-8AC3-F20781FABB1B}"/>
    <dgm:cxn modelId="{B142C1B8-55B3-486A-B94A-8E77CECE6D9A}" type="presOf" srcId="{223800A1-9FC3-45D0-8431-E16991AAD52C}" destId="{619BCACE-FEFD-412B-AEB8-DE2E8DB719C3}" srcOrd="0" destOrd="0" presId="urn:microsoft.com/office/officeart/2005/8/layout/chevron2"/>
    <dgm:cxn modelId="{9D08152E-84CF-43C8-8603-65F63EAB0293}" type="presParOf" srcId="{619BCACE-FEFD-412B-AEB8-DE2E8DB719C3}" destId="{1B66BDEF-4040-4BE5-A60F-C2C13407A2C4}" srcOrd="0" destOrd="0" presId="urn:microsoft.com/office/officeart/2005/8/layout/chevron2"/>
    <dgm:cxn modelId="{38494766-5583-49D7-9004-C0A2FBE8FDDF}" type="presParOf" srcId="{1B66BDEF-4040-4BE5-A60F-C2C13407A2C4}" destId="{40C39B3E-54F5-4DFA-8572-C3DB9161029B}" srcOrd="0" destOrd="0" presId="urn:microsoft.com/office/officeart/2005/8/layout/chevron2"/>
    <dgm:cxn modelId="{8AA38E27-AFA2-4863-AD01-063A064CD14C}" type="presParOf" srcId="{1B66BDEF-4040-4BE5-A60F-C2C13407A2C4}" destId="{68180242-A1B1-4277-8F60-08103009D7F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3800A1-9FC3-45D0-8431-E16991AAD52C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E0C9DC-A027-49A5-83A9-C8C08AC119E1}">
      <dgm:prSet phldrT="[Text]" custT="1"/>
      <dgm:spPr/>
      <dgm:t>
        <a:bodyPr/>
        <a:lstStyle/>
        <a:p>
          <a:r>
            <a:rPr lang="fa-IR" sz="2000" dirty="0" smtClean="0">
              <a:cs typeface="B Titr" pitchFamily="2" charset="-78"/>
            </a:rPr>
            <a:t>فرضیه 2</a:t>
          </a:r>
          <a:endParaRPr lang="en-US" sz="1200" dirty="0" smtClean="0">
            <a:cs typeface="B Titr" pitchFamily="2" charset="-78"/>
          </a:endParaRPr>
        </a:p>
      </dgm:t>
    </dgm:pt>
    <dgm:pt modelId="{1F610B78-BD78-420F-8AC3-F20781FABB1B}" type="sibTrans" cxnId="{CB7D3917-9AC8-477A-82B1-04CC619F44BD}">
      <dgm:prSet/>
      <dgm:spPr/>
      <dgm:t>
        <a:bodyPr/>
        <a:lstStyle/>
        <a:p>
          <a:endParaRPr lang="en-US"/>
        </a:p>
      </dgm:t>
    </dgm:pt>
    <dgm:pt modelId="{86FE74B9-E683-4F1A-A305-32AFF63B6717}" type="parTrans" cxnId="{CB7D3917-9AC8-477A-82B1-04CC619F44BD}">
      <dgm:prSet/>
      <dgm:spPr/>
      <dgm:t>
        <a:bodyPr/>
        <a:lstStyle/>
        <a:p>
          <a:endParaRPr lang="en-US"/>
        </a:p>
      </dgm:t>
    </dgm:pt>
    <dgm:pt modelId="{D087CB3F-CFDE-4EDA-84B9-021059B6390A}">
      <dgm:prSet phldrT="[Text]" custT="1"/>
      <dgm:spPr/>
      <dgm:t>
        <a:bodyPr/>
        <a:lstStyle/>
        <a:p>
          <a:pPr algn="just" rtl="1"/>
          <a:endParaRPr lang="en-US" sz="2400" dirty="0">
            <a:cs typeface="B Mitra" pitchFamily="2" charset="-78"/>
          </a:endParaRPr>
        </a:p>
      </dgm:t>
    </dgm:pt>
    <dgm:pt modelId="{812332B6-6687-4587-884A-DE0C6DB09D0A}" type="parTrans" cxnId="{6DBF25BD-E2BC-4391-8B5B-B208353D3305}">
      <dgm:prSet/>
      <dgm:spPr/>
      <dgm:t>
        <a:bodyPr/>
        <a:lstStyle/>
        <a:p>
          <a:endParaRPr lang="en-US"/>
        </a:p>
      </dgm:t>
    </dgm:pt>
    <dgm:pt modelId="{66ADED7F-B860-4C10-AF43-2AE599595A52}" type="sibTrans" cxnId="{6DBF25BD-E2BC-4391-8B5B-B208353D3305}">
      <dgm:prSet/>
      <dgm:spPr/>
      <dgm:t>
        <a:bodyPr/>
        <a:lstStyle/>
        <a:p>
          <a:endParaRPr lang="en-US"/>
        </a:p>
      </dgm:t>
    </dgm:pt>
    <dgm:pt modelId="{619BCACE-FEFD-412B-AEB8-DE2E8DB719C3}" type="pres">
      <dgm:prSet presAssocID="{223800A1-9FC3-45D0-8431-E16991AAD52C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66BDEF-4040-4BE5-A60F-C2C13407A2C4}" type="pres">
      <dgm:prSet presAssocID="{EEE0C9DC-A027-49A5-83A9-C8C08AC119E1}" presName="composite" presStyleCnt="0"/>
      <dgm:spPr/>
      <dgm:t>
        <a:bodyPr/>
        <a:lstStyle/>
        <a:p>
          <a:endParaRPr lang="en-US"/>
        </a:p>
      </dgm:t>
    </dgm:pt>
    <dgm:pt modelId="{40C39B3E-54F5-4DFA-8572-C3DB9161029B}" type="pres">
      <dgm:prSet presAssocID="{EEE0C9DC-A027-49A5-83A9-C8C08AC119E1}" presName="parentText" presStyleLbl="alignNode1" presStyleIdx="0" presStyleCnt="1" custScaleX="128351" custScaleY="1348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180242-A1B1-4277-8F60-08103009D7FF}" type="pres">
      <dgm:prSet presAssocID="{EEE0C9DC-A027-49A5-83A9-C8C08AC119E1}" presName="descendantText" presStyleLbl="alignAcc1" presStyleIdx="0" presStyleCnt="1" custScaleX="100000" custScaleY="182583" custLinFactNeighborX="9501" custLinFactNeighborY="-143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D5DAC5-F23D-44BE-A113-807D2F1B1860}" type="presOf" srcId="{223800A1-9FC3-45D0-8431-E16991AAD52C}" destId="{619BCACE-FEFD-412B-AEB8-DE2E8DB719C3}" srcOrd="0" destOrd="0" presId="urn:microsoft.com/office/officeart/2005/8/layout/chevron2"/>
    <dgm:cxn modelId="{6DBF25BD-E2BC-4391-8B5B-B208353D3305}" srcId="{EEE0C9DC-A027-49A5-83A9-C8C08AC119E1}" destId="{D087CB3F-CFDE-4EDA-84B9-021059B6390A}" srcOrd="0" destOrd="0" parTransId="{812332B6-6687-4587-884A-DE0C6DB09D0A}" sibTransId="{66ADED7F-B860-4C10-AF43-2AE599595A52}"/>
    <dgm:cxn modelId="{261F7A65-7510-4385-8D08-8F6C9035A473}" type="presOf" srcId="{EEE0C9DC-A027-49A5-83A9-C8C08AC119E1}" destId="{40C39B3E-54F5-4DFA-8572-C3DB9161029B}" srcOrd="0" destOrd="0" presId="urn:microsoft.com/office/officeart/2005/8/layout/chevron2"/>
    <dgm:cxn modelId="{CB7D3917-9AC8-477A-82B1-04CC619F44BD}" srcId="{223800A1-9FC3-45D0-8431-E16991AAD52C}" destId="{EEE0C9DC-A027-49A5-83A9-C8C08AC119E1}" srcOrd="0" destOrd="0" parTransId="{86FE74B9-E683-4F1A-A305-32AFF63B6717}" sibTransId="{1F610B78-BD78-420F-8AC3-F20781FABB1B}"/>
    <dgm:cxn modelId="{8B5F9345-A63D-438E-B42F-5F206E6E9A81}" type="presOf" srcId="{D087CB3F-CFDE-4EDA-84B9-021059B6390A}" destId="{68180242-A1B1-4277-8F60-08103009D7FF}" srcOrd="0" destOrd="0" presId="urn:microsoft.com/office/officeart/2005/8/layout/chevron2"/>
    <dgm:cxn modelId="{EE8B447D-9B72-4C57-903B-D6010F13EAC2}" type="presParOf" srcId="{619BCACE-FEFD-412B-AEB8-DE2E8DB719C3}" destId="{1B66BDEF-4040-4BE5-A60F-C2C13407A2C4}" srcOrd="0" destOrd="0" presId="urn:microsoft.com/office/officeart/2005/8/layout/chevron2"/>
    <dgm:cxn modelId="{C2FE200C-4072-4D06-AF7A-540B26E1A2CE}" type="presParOf" srcId="{1B66BDEF-4040-4BE5-A60F-C2C13407A2C4}" destId="{40C39B3E-54F5-4DFA-8572-C3DB9161029B}" srcOrd="0" destOrd="0" presId="urn:microsoft.com/office/officeart/2005/8/layout/chevron2"/>
    <dgm:cxn modelId="{67134FB0-205A-432B-9252-A5FEF44B716E}" type="presParOf" srcId="{1B66BDEF-4040-4BE5-A60F-C2C13407A2C4}" destId="{68180242-A1B1-4277-8F60-08103009D7F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3800A1-9FC3-45D0-8431-E16991AAD52C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568CC5-1226-419F-9939-0AFAB7EA7782}">
      <dgm:prSet phldrT="[Text]" custT="1"/>
      <dgm:spPr/>
      <dgm:t>
        <a:bodyPr/>
        <a:lstStyle/>
        <a:p>
          <a:pPr algn="just" rtl="1"/>
          <a:endParaRPr lang="en-US" sz="2400" dirty="0">
            <a:cs typeface="B Mitra" pitchFamily="2" charset="-78"/>
          </a:endParaRPr>
        </a:p>
      </dgm:t>
    </dgm:pt>
    <dgm:pt modelId="{EEE0C9DC-A027-49A5-83A9-C8C08AC119E1}">
      <dgm:prSet phldrT="[Text]" custT="1"/>
      <dgm:spPr/>
      <dgm:t>
        <a:bodyPr/>
        <a:lstStyle/>
        <a:p>
          <a:r>
            <a:rPr lang="fa-IR" sz="2000" dirty="0" smtClean="0">
              <a:cs typeface="B Titr" pitchFamily="2" charset="-78"/>
            </a:rPr>
            <a:t>فرضیه 3</a:t>
          </a:r>
          <a:endParaRPr lang="en-US" sz="1200" dirty="0" smtClean="0">
            <a:cs typeface="B Titr" pitchFamily="2" charset="-78"/>
          </a:endParaRPr>
        </a:p>
      </dgm:t>
    </dgm:pt>
    <dgm:pt modelId="{1F610B78-BD78-420F-8AC3-F20781FABB1B}" type="sibTrans" cxnId="{CB7D3917-9AC8-477A-82B1-04CC619F44BD}">
      <dgm:prSet/>
      <dgm:spPr/>
      <dgm:t>
        <a:bodyPr/>
        <a:lstStyle/>
        <a:p>
          <a:endParaRPr lang="en-US"/>
        </a:p>
      </dgm:t>
    </dgm:pt>
    <dgm:pt modelId="{86FE74B9-E683-4F1A-A305-32AFF63B6717}" type="parTrans" cxnId="{CB7D3917-9AC8-477A-82B1-04CC619F44BD}">
      <dgm:prSet/>
      <dgm:spPr/>
      <dgm:t>
        <a:bodyPr/>
        <a:lstStyle/>
        <a:p>
          <a:endParaRPr lang="en-US"/>
        </a:p>
      </dgm:t>
    </dgm:pt>
    <dgm:pt modelId="{E44456E3-71AB-486E-B3B8-8BD761DE99CA}" type="sibTrans" cxnId="{628C2B88-9AF7-4213-9F33-80EDBD2D6E98}">
      <dgm:prSet/>
      <dgm:spPr/>
      <dgm:t>
        <a:bodyPr/>
        <a:lstStyle/>
        <a:p>
          <a:endParaRPr lang="en-US"/>
        </a:p>
      </dgm:t>
    </dgm:pt>
    <dgm:pt modelId="{A74DFFD0-DE8A-44D6-B441-45DA51532D05}" type="parTrans" cxnId="{628C2B88-9AF7-4213-9F33-80EDBD2D6E98}">
      <dgm:prSet/>
      <dgm:spPr/>
      <dgm:t>
        <a:bodyPr/>
        <a:lstStyle/>
        <a:p>
          <a:endParaRPr lang="en-US"/>
        </a:p>
      </dgm:t>
    </dgm:pt>
    <dgm:pt modelId="{619BCACE-FEFD-412B-AEB8-DE2E8DB719C3}" type="pres">
      <dgm:prSet presAssocID="{223800A1-9FC3-45D0-8431-E16991AAD52C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66BDEF-4040-4BE5-A60F-C2C13407A2C4}" type="pres">
      <dgm:prSet presAssocID="{EEE0C9DC-A027-49A5-83A9-C8C08AC119E1}" presName="composite" presStyleCnt="0"/>
      <dgm:spPr/>
      <dgm:t>
        <a:bodyPr/>
        <a:lstStyle/>
        <a:p>
          <a:endParaRPr lang="en-US"/>
        </a:p>
      </dgm:t>
    </dgm:pt>
    <dgm:pt modelId="{40C39B3E-54F5-4DFA-8572-C3DB9161029B}" type="pres">
      <dgm:prSet presAssocID="{EEE0C9DC-A027-49A5-83A9-C8C08AC119E1}" presName="parentText" presStyleLbl="alignNode1" presStyleIdx="0" presStyleCnt="1" custScaleX="128351" custScaleY="1348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180242-A1B1-4277-8F60-08103009D7FF}" type="pres">
      <dgm:prSet presAssocID="{EEE0C9DC-A027-49A5-83A9-C8C08AC119E1}" presName="descendantText" presStyleLbl="alignAcc1" presStyleIdx="0" presStyleCnt="1" custScaleX="100000" custScaleY="182583" custLinFactNeighborX="10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8C2B88-9AF7-4213-9F33-80EDBD2D6E98}" srcId="{EEE0C9DC-A027-49A5-83A9-C8C08AC119E1}" destId="{0D568CC5-1226-419F-9939-0AFAB7EA7782}" srcOrd="0" destOrd="0" parTransId="{A74DFFD0-DE8A-44D6-B441-45DA51532D05}" sibTransId="{E44456E3-71AB-486E-B3B8-8BD761DE99CA}"/>
    <dgm:cxn modelId="{CACC3B78-2ABB-4843-AC83-1CAE8EAEDCE9}" type="presOf" srcId="{223800A1-9FC3-45D0-8431-E16991AAD52C}" destId="{619BCACE-FEFD-412B-AEB8-DE2E8DB719C3}" srcOrd="0" destOrd="0" presId="urn:microsoft.com/office/officeart/2005/8/layout/chevron2"/>
    <dgm:cxn modelId="{B74A0EAA-933A-4BCD-BCCF-7E6DB466F073}" type="presOf" srcId="{0D568CC5-1226-419F-9939-0AFAB7EA7782}" destId="{68180242-A1B1-4277-8F60-08103009D7FF}" srcOrd="0" destOrd="0" presId="urn:microsoft.com/office/officeart/2005/8/layout/chevron2"/>
    <dgm:cxn modelId="{CB7D3917-9AC8-477A-82B1-04CC619F44BD}" srcId="{223800A1-9FC3-45D0-8431-E16991AAD52C}" destId="{EEE0C9DC-A027-49A5-83A9-C8C08AC119E1}" srcOrd="0" destOrd="0" parTransId="{86FE74B9-E683-4F1A-A305-32AFF63B6717}" sibTransId="{1F610B78-BD78-420F-8AC3-F20781FABB1B}"/>
    <dgm:cxn modelId="{1287E044-A69D-4CE0-8BB3-B727C4A5B635}" type="presOf" srcId="{EEE0C9DC-A027-49A5-83A9-C8C08AC119E1}" destId="{40C39B3E-54F5-4DFA-8572-C3DB9161029B}" srcOrd="0" destOrd="0" presId="urn:microsoft.com/office/officeart/2005/8/layout/chevron2"/>
    <dgm:cxn modelId="{DFCE159E-E56B-44AB-A783-C7BCF0C43CBE}" type="presParOf" srcId="{619BCACE-FEFD-412B-AEB8-DE2E8DB719C3}" destId="{1B66BDEF-4040-4BE5-A60F-C2C13407A2C4}" srcOrd="0" destOrd="0" presId="urn:microsoft.com/office/officeart/2005/8/layout/chevron2"/>
    <dgm:cxn modelId="{2B856BF0-53D1-4F35-884E-2B940BC21F44}" type="presParOf" srcId="{1B66BDEF-4040-4BE5-A60F-C2C13407A2C4}" destId="{40C39B3E-54F5-4DFA-8572-C3DB9161029B}" srcOrd="0" destOrd="0" presId="urn:microsoft.com/office/officeart/2005/8/layout/chevron2"/>
    <dgm:cxn modelId="{FB6CDC82-A50F-4B1A-94CD-D43AD73F7A3E}" type="presParOf" srcId="{1B66BDEF-4040-4BE5-A60F-C2C13407A2C4}" destId="{68180242-A1B1-4277-8F60-08103009D7F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D8FD7-92AA-495B-875A-6D5B4508FEB6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BC45F-ED0C-4DE4-BF0D-11F34B1E29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775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A54C2-BF2F-437B-BB56-A6E41FF3F5F6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9115-6889-4A59-9D1A-2AC5EF671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4890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00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1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2841C6-D766-470F-9E77-EA17E667C98F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69DD9E-BB7A-4DAE-8F8F-AF95FF1ABF3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59983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75AACC-5D2B-4656-9DC5-3D913650F8C4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FAA232-5DB8-412F-BBFE-6E4BAEC6E0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59983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35071E-0ADC-4E3A-9B53-8985404F6E71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735955-DD53-4AC7-9CB7-2B39857893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59983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94D24D-7CA9-4B5C-B935-FFDCB985E8BC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7A250-14EC-4605-8CA6-657765A493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59983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4D59F-DF01-4F74-900F-DE6694A641F1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B854F-9569-4C9A-8150-947B6B0067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5998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E55611-9313-436C-99F5-882469723245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4D4BBF-4713-402B-9A21-F619B3342D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5998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21C5F3-E4BC-4C3E-ADD2-EA31570904F5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7F9AE-6AF9-4FEC-BD0D-3F87C7751C7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5998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AA6AB6-CA4D-4DD3-B806-8CFA239D1FEE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5A6920-8D97-4EAF-9826-D4E3A4969A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5998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A40177-4D61-474D-9B05-5F86B7FE0454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C0B2C-FE08-463E-B779-A0648B1D14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5998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403975-463B-4BE3-AD35-E19C5F9DAB33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A1EEF1-11B5-4E10-BE42-4498A938BE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5998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AEF74A-DA0E-4AEE-A760-2A42D307152D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7A717502-513D-4DCD-AF71-2F697CD2C7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59983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AB5F954-3EB1-4F97-98AF-0F53FF8A5635}" type="datetime1">
              <a:rPr lang="fa-IR" smtClean="0"/>
              <a:pPr>
                <a:defRPr/>
              </a:pPr>
              <a:t>04/04/1441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4B6C169-AE87-47AF-A0E5-39321F9C01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 advTm="59983"/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07303-F4A9-4919-A197-F08328B3FA9B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7C9E2-8E41-49FD-A305-E3C597DE5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slideLayout" Target="../slideLayouts/slideLayout2.xml"/><Relationship Id="rId16" Type="http://schemas.openxmlformats.org/officeDocument/2006/relationships/diagramColors" Target="../diagrams/colors5.xml"/><Relationship Id="rId1" Type="http://schemas.openxmlformats.org/officeDocument/2006/relationships/tags" Target="../tags/tag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090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09800" y="2133600"/>
            <a:ext cx="4841752" cy="2302993"/>
          </a:xfrm>
          <a:ln>
            <a:noFill/>
          </a:ln>
          <a:effectLst>
            <a:reflection blurRad="6350" stA="50000" endA="300" endPos="55500" dist="101600" dir="5400000" sy="-100000" algn="bl" rotWithShape="0"/>
          </a:effectLst>
        </p:spPr>
      </p:pic>
    </p:spTree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>
            <a:spLocks noGrp="1"/>
          </p:cNvSpPr>
          <p:nvPr>
            <p:ph idx="1"/>
          </p:nvPr>
        </p:nvSpPr>
        <p:spPr>
          <a:xfrm>
            <a:off x="539552" y="1340768"/>
            <a:ext cx="7772400" cy="4173450"/>
          </a:xfrm>
        </p:spPr>
        <p:txBody>
          <a:bodyPr wrap="square">
            <a:spAutoFit/>
          </a:bodyPr>
          <a:lstStyle/>
          <a:p>
            <a:pPr algn="ctr" rtl="1">
              <a:buNone/>
              <a:defRPr/>
            </a:pPr>
            <a:r>
              <a:rPr lang="fa-IR" sz="1800" b="1" kern="0" dirty="0" smtClean="0">
                <a:cs typeface="B Zar" pitchFamily="2" charset="-78"/>
              </a:rPr>
              <a:t>دانشکده بهداشت</a:t>
            </a:r>
          </a:p>
          <a:p>
            <a:pPr algn="ctr" rtl="1">
              <a:buNone/>
              <a:defRPr/>
            </a:pPr>
            <a:endParaRPr lang="fa-IR" sz="1800" kern="0" dirty="0" smtClean="0">
              <a:cs typeface="B Zar" pitchFamily="2" charset="-78"/>
            </a:endParaRPr>
          </a:p>
          <a:p>
            <a:pPr algn="ctr" rtl="1">
              <a:buNone/>
              <a:defRPr/>
            </a:pPr>
            <a:r>
              <a:rPr lang="fa-IR" sz="1800" kern="0" dirty="0" smtClean="0">
                <a:cs typeface="B Zar" pitchFamily="2" charset="-78"/>
              </a:rPr>
              <a:t>عنوان پیشنهادی پایان نامه کارشناسی ارشد رشته مهندسی بهداشت محیط</a:t>
            </a:r>
            <a:endParaRPr lang="fa-IR" sz="2000" b="1" dirty="0" smtClean="0">
              <a:latin typeface="B ZAR"/>
              <a:cs typeface="B Titr" pitchFamily="2" charset="-78"/>
            </a:endParaRPr>
          </a:p>
          <a:p>
            <a:pPr algn="ctr" rtl="1">
              <a:buNone/>
              <a:defRPr/>
            </a:pPr>
            <a:endParaRPr lang="fa-IR" sz="1600" b="1" dirty="0" smtClean="0">
              <a:latin typeface="B ZAR"/>
              <a:cs typeface="B Titr" pitchFamily="2" charset="-78"/>
            </a:endParaRPr>
          </a:p>
          <a:p>
            <a:pPr algn="ctr" rtl="1">
              <a:buNone/>
              <a:defRPr/>
            </a:pPr>
            <a:r>
              <a:rPr lang="fa-IR" sz="1600" b="1" dirty="0" smtClean="0">
                <a:latin typeface="B ZAR"/>
                <a:cs typeface="B Titr" pitchFamily="2" charset="-78"/>
              </a:rPr>
              <a:t>عنوان </a:t>
            </a:r>
            <a:r>
              <a:rPr lang="fa-IR" sz="1600" b="1" dirty="0">
                <a:latin typeface="B ZAR"/>
                <a:cs typeface="B Titr" pitchFamily="2" charset="-78"/>
              </a:rPr>
              <a:t>:</a:t>
            </a:r>
            <a:endParaRPr lang="fa-IR" sz="1600" b="1" dirty="0" smtClean="0">
              <a:latin typeface="B ZAR"/>
              <a:cs typeface="B Titr" pitchFamily="2" charset="-78"/>
            </a:endParaRPr>
          </a:p>
          <a:p>
            <a:pPr algn="ctr" rtl="1"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/>
            </a:r>
            <a:br>
              <a:rPr lang="en-US" sz="2000" dirty="0" smtClean="0">
                <a:solidFill>
                  <a:srgbClr val="FFFF00"/>
                </a:solidFill>
              </a:rPr>
            </a:br>
            <a:endParaRPr lang="fa-IR" sz="2000" dirty="0" smtClean="0">
              <a:solidFill>
                <a:srgbClr val="FFFF00"/>
              </a:solidFill>
            </a:endParaRPr>
          </a:p>
          <a:p>
            <a:pPr algn="ctr" rtl="1">
              <a:buNone/>
              <a:defRPr/>
            </a:pPr>
            <a:r>
              <a:rPr lang="fa-IR" sz="1400" b="1" dirty="0" smtClean="0">
                <a:latin typeface="B ZAR"/>
                <a:cs typeface="B Titr" pitchFamily="2" charset="-78"/>
              </a:rPr>
              <a:t>استاد راهنما</a:t>
            </a:r>
          </a:p>
          <a:p>
            <a:pPr algn="ctr" rtl="1">
              <a:buNone/>
              <a:defRPr/>
            </a:pPr>
            <a:endParaRPr lang="en-US" sz="1400" b="1" dirty="0" smtClean="0">
              <a:latin typeface="B ZAR"/>
              <a:cs typeface="B Titr" pitchFamily="2" charset="-78"/>
            </a:endParaRPr>
          </a:p>
          <a:p>
            <a:pPr algn="ctr" rtl="1">
              <a:buNone/>
              <a:defRPr/>
            </a:pPr>
            <a:r>
              <a:rPr lang="fa-IR" sz="1400" b="1" dirty="0" smtClean="0">
                <a:latin typeface="B ZAR"/>
                <a:cs typeface="B Titr" pitchFamily="2" charset="-78"/>
              </a:rPr>
              <a:t>استاد مشاور</a:t>
            </a:r>
            <a:endParaRPr lang="en-US" sz="1400" b="1" dirty="0" smtClean="0">
              <a:latin typeface="B ZAR"/>
              <a:cs typeface="B Titr" pitchFamily="2" charset="-78"/>
            </a:endParaRPr>
          </a:p>
          <a:p>
            <a:pPr algn="ctr" rtl="1">
              <a:spcBef>
                <a:spcPts val="1800"/>
              </a:spcBef>
              <a:buNone/>
              <a:defRPr/>
            </a:pPr>
            <a:r>
              <a:rPr lang="fa-IR" sz="1400" b="1" dirty="0" smtClean="0">
                <a:latin typeface="B ZAR"/>
                <a:cs typeface="B Titr" pitchFamily="2" charset="-78"/>
              </a:rPr>
              <a:t>دانشجو</a:t>
            </a:r>
          </a:p>
          <a:p>
            <a:pPr algn="ctr" rtl="1">
              <a:spcBef>
                <a:spcPts val="1800"/>
              </a:spcBef>
              <a:buNone/>
              <a:defRPr/>
            </a:pPr>
            <a:endParaRPr lang="en-US" sz="1400" b="1" dirty="0" smtClean="0">
              <a:latin typeface="B ZAR"/>
              <a:cs typeface="B Titr" pitchFamily="2" charset="-78"/>
            </a:endParaRPr>
          </a:p>
          <a:p>
            <a:pPr algn="ctr" rtl="1">
              <a:buNone/>
              <a:defRPr/>
            </a:pPr>
            <a:r>
              <a:rPr lang="fa-IR" sz="1100" dirty="0" smtClean="0">
                <a:cs typeface="B Titr" pitchFamily="2" charset="-78"/>
              </a:rPr>
              <a:t>آذر 98</a:t>
            </a:r>
            <a:endParaRPr lang="en-US" sz="1100" dirty="0" smtClean="0">
              <a:cs typeface="B Titr" pitchFamily="2" charset="-7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09855"/>
            <a:ext cx="2232913" cy="1230913"/>
          </a:xfrm>
          <a:prstGeom prst="rect">
            <a:avLst/>
          </a:prstGeom>
        </p:spPr>
      </p:pic>
    </p:spTree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7315200" cy="6858000"/>
          </a:xfrm>
        </p:spPr>
        <p:txBody>
          <a:bodyPr anchor="ctr"/>
          <a:lstStyle/>
          <a:p>
            <a:pPr marL="365760" lvl="0" indent="-256032" algn="ctr" eaLnBrk="1" fontAlgn="auto" hangingPunct="1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None/>
              <a:defRPr/>
            </a:pPr>
            <a:r>
              <a:rPr lang="fa-IR" sz="4800" dirty="0" smtClean="0">
                <a:solidFill>
                  <a:prstClr val="black"/>
                </a:solidFill>
                <a:latin typeface="Lucida Sans Unicode"/>
                <a:cs typeface="B Lotus" pitchFamily="2" charset="-78"/>
              </a:rPr>
              <a:t> </a:t>
            </a:r>
            <a:endParaRPr lang="en-US" sz="4800" dirty="0" smtClean="0">
              <a:solidFill>
                <a:prstClr val="black"/>
              </a:solidFill>
              <a:latin typeface="Lucida Sans Unicode"/>
              <a:cs typeface="B Lotus" pitchFamily="2" charset="-78"/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15816" y="1408827"/>
            <a:ext cx="3437119" cy="1010567"/>
            <a:chOff x="1680" y="9113"/>
            <a:chExt cx="5191" cy="1339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1680" y="9113"/>
              <a:ext cx="5191" cy="94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65760" lvl="0" indent="-256032" algn="ctr">
                <a:spcBef>
                  <a:spcPts val="400"/>
                </a:spcBef>
                <a:buClr>
                  <a:srgbClr val="2DA2BF"/>
                </a:buClr>
                <a:buSzPct val="68000"/>
                <a:defRPr/>
              </a:pPr>
              <a:r>
                <a:rPr lang="fa-IR" sz="3200" dirty="0" smtClean="0">
                  <a:latin typeface="Lucida Sans Unicode"/>
                  <a:cs typeface="B Titr" pitchFamily="2" charset="-78"/>
                </a:rPr>
                <a:t>  كليات تحقيق</a:t>
              </a:r>
              <a:endParaRPr lang="en-US" dirty="0" smtClean="0">
                <a:cs typeface="B Titr" pitchFamily="2" charset="-78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1680" y="10182"/>
              <a:ext cx="5191" cy="27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267744" y="2636912"/>
            <a:ext cx="45365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b="1" dirty="0" smtClean="0">
                <a:cs typeface="B Nazanin" panose="00000400000000000000" pitchFamily="2" charset="-78"/>
              </a:rPr>
              <a:t>در این قسمت دانشجو باید </a:t>
            </a:r>
            <a:r>
              <a:rPr lang="fa-IR" sz="2400" b="1" dirty="0">
                <a:cs typeface="B Nazanin" panose="00000400000000000000" pitchFamily="2" charset="-78"/>
              </a:rPr>
              <a:t>به طور خلاصه </a:t>
            </a:r>
            <a:r>
              <a:rPr lang="fa-IR" sz="2400" b="1" dirty="0" smtClean="0">
                <a:cs typeface="B Nazanin" panose="00000400000000000000" pitchFamily="2" charset="-78"/>
              </a:rPr>
              <a:t>به بیان مسئله و اهمیت موضوع پژوهش بپردارد و از بیان بدیهیات خودداری نماید یعنی به طور خلاصه به نکات مهم مسئله موجود اشاره نماید تا مشخص گردد که پژوهش در مورد موضوع مورد نظر حائز اهمیت است</a:t>
            </a:r>
            <a:endParaRPr lang="en-US" sz="2400" b="1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381000"/>
          </a:xfrm>
          <a:solidFill>
            <a:schemeClr val="accent6">
              <a:lumMod val="60000"/>
              <a:lumOff val="40000"/>
            </a:schemeClr>
          </a:solidFill>
          <a:ln w="15875" cmpd="dbl">
            <a:solidFill>
              <a:srgbClr val="0000FF"/>
            </a:solidFill>
          </a:ln>
        </p:spPr>
        <p:txBody>
          <a:bodyPr>
            <a:noAutofit/>
          </a:bodyPr>
          <a:lstStyle/>
          <a:p>
            <a:pPr algn="ctr" rtl="1"/>
            <a:r>
              <a:rPr lang="fa-IR" sz="2400" b="1" dirty="0" smtClean="0">
                <a:solidFill>
                  <a:srgbClr val="FF0000"/>
                </a:solidFill>
                <a:cs typeface="B Kamran" pitchFamily="2" charset="-78"/>
              </a:rPr>
              <a:t>بیان مسأله و اهمیت موضوع </a:t>
            </a:r>
            <a:endParaRPr lang="en-US" sz="2400" b="1" dirty="0">
              <a:solidFill>
                <a:srgbClr val="FF0000"/>
              </a:solidFill>
              <a:cs typeface="B Kamran" pitchFamily="2" charset="-78"/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600" y="6356350"/>
            <a:ext cx="762000" cy="365125"/>
          </a:xfrm>
        </p:spPr>
        <p:txBody>
          <a:bodyPr/>
          <a:lstStyle/>
          <a:p>
            <a:pPr algn="ctr">
              <a:defRPr/>
            </a:pPr>
            <a:r>
              <a:rPr lang="fa-IR" sz="1600" b="1" dirty="0" smtClean="0">
                <a:solidFill>
                  <a:srgbClr val="FF0000"/>
                </a:solidFill>
                <a:cs typeface="B Mitra" pitchFamily="2" charset="-78"/>
              </a:rPr>
              <a:t>6</a:t>
            </a:r>
            <a:endParaRPr lang="en-US" b="1" dirty="0">
              <a:solidFill>
                <a:srgbClr val="FF0000"/>
              </a:solidFill>
              <a:cs typeface="B Mitra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7315200" cy="6858000"/>
          </a:xfrm>
        </p:spPr>
        <p:txBody>
          <a:bodyPr anchor="ctr"/>
          <a:lstStyle/>
          <a:p>
            <a:pPr marL="365760" lvl="0" indent="-256032" algn="ctr" eaLnBrk="1" fontAlgn="auto" hangingPunct="1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None/>
              <a:defRPr/>
            </a:pPr>
            <a:r>
              <a:rPr lang="fa-IR" sz="4800" dirty="0" smtClean="0">
                <a:solidFill>
                  <a:prstClr val="black"/>
                </a:solidFill>
                <a:latin typeface="Lucida Sans Unicode"/>
                <a:cs typeface="B Lotus" pitchFamily="2" charset="-78"/>
              </a:rPr>
              <a:t> </a:t>
            </a:r>
            <a:endParaRPr lang="en-US" sz="4800" dirty="0" smtClean="0">
              <a:solidFill>
                <a:prstClr val="black"/>
              </a:solidFill>
              <a:latin typeface="Lucida Sans Unicode"/>
              <a:cs typeface="B Lotus" pitchFamily="2" charset="-78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15816" y="1196752"/>
            <a:ext cx="3437119" cy="1010568"/>
            <a:chOff x="1680" y="9113"/>
            <a:chExt cx="5191" cy="1339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1680" y="9113"/>
              <a:ext cx="5191" cy="945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65760" lvl="0" indent="-256032" algn="ctr">
                <a:spcBef>
                  <a:spcPts val="400"/>
                </a:spcBef>
                <a:buClr>
                  <a:srgbClr val="2DA2BF"/>
                </a:buClr>
                <a:buSzPct val="68000"/>
                <a:defRPr/>
              </a:pPr>
              <a:r>
                <a:rPr lang="fa-IR" sz="3200" dirty="0" smtClean="0">
                  <a:latin typeface="Lucida Sans Unicode"/>
                  <a:cs typeface="B Titr" pitchFamily="2" charset="-78"/>
                </a:rPr>
                <a:t>  مروری بر مطالعات</a:t>
              </a:r>
            </a:p>
            <a:p>
              <a:pPr marL="365760" lvl="0" indent="-256032" algn="ctr">
                <a:spcBef>
                  <a:spcPts val="400"/>
                </a:spcBef>
                <a:buClr>
                  <a:srgbClr val="2DA2BF"/>
                </a:buClr>
                <a:buSzPct val="68000"/>
                <a:defRPr/>
              </a:pPr>
              <a:endParaRPr lang="en-US" dirty="0" smtClean="0">
                <a:cs typeface="B Titr" pitchFamily="2" charset="-7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1680" y="10182"/>
              <a:ext cx="5191" cy="27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555776" y="2300905"/>
            <a:ext cx="4392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b="1" dirty="0" smtClean="0">
                <a:cs typeface="B Nazanin" panose="00000400000000000000" pitchFamily="2" charset="-78"/>
              </a:rPr>
              <a:t>در این قسمت لازم نیست دانشجو به مطالعات گذشته اشاره نماید بلکه باید با مطالعاتی که در مورد موضوع مورد نظر پژوهش خود انجام داده است به نقاط ضعف و قوت و همچنین گپ های پژوهش های پیشین اشاره نماید تا از این طریق چالش ها و اهمیت موضوع بیشتر مشخص گردد.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7646993"/>
      </p:ext>
    </p:extLst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21976867"/>
              </p:ext>
            </p:extLst>
          </p:nvPr>
        </p:nvGraphicFramePr>
        <p:xfrm>
          <a:off x="0" y="928670"/>
          <a:ext cx="6781800" cy="1639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459789411"/>
              </p:ext>
            </p:extLst>
          </p:nvPr>
        </p:nvGraphicFramePr>
        <p:xfrm>
          <a:off x="196788" y="2492896"/>
          <a:ext cx="6997824" cy="3882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533400" y="304800"/>
            <a:ext cx="63246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5875" cmpd="dbl">
            <a:solidFill>
              <a:srgbClr val="0000FF"/>
            </a:solidFill>
          </a:ln>
        </p:spPr>
        <p:txBody>
          <a:bodyPr vert="horz" lIns="0" rIns="0" bIns="0" anchor="b">
            <a:noAutofit/>
          </a:bodyPr>
          <a:lstStyle/>
          <a:p>
            <a:pPr lvl="0" algn="ctr" rtl="1">
              <a:spcBef>
                <a:spcPct val="0"/>
              </a:spcBef>
            </a:pPr>
            <a:r>
              <a:rPr lang="fa-IR" sz="2400" b="1" dirty="0" smtClean="0">
                <a:solidFill>
                  <a:srgbClr val="FF0000"/>
                </a:solidFill>
                <a:latin typeface="+mj-lt"/>
                <a:ea typeface="+mj-ea"/>
                <a:cs typeface="B Kamran" pitchFamily="2" charset="-78"/>
              </a:rPr>
              <a:t> اهداف و فرضیات تحقیق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B Kamran" pitchFamily="2" charset="-78"/>
            </a:endParaRP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600" y="6356350"/>
            <a:ext cx="762000" cy="365125"/>
          </a:xfrm>
        </p:spPr>
        <p:txBody>
          <a:bodyPr/>
          <a:lstStyle/>
          <a:p>
            <a:pPr algn="ctr">
              <a:defRPr/>
            </a:pPr>
            <a:r>
              <a:rPr lang="fa-IR" sz="1600" b="1" dirty="0" smtClean="0">
                <a:solidFill>
                  <a:srgbClr val="FF0000"/>
                </a:solidFill>
                <a:cs typeface="B Mitra" pitchFamily="2" charset="-78"/>
              </a:rPr>
              <a:t>8</a:t>
            </a:r>
            <a:endParaRPr lang="en-US" b="1" dirty="0">
              <a:solidFill>
                <a:srgbClr val="FF0000"/>
              </a:solidFill>
              <a:cs typeface="B Mitra" pitchFamily="2" charset="-78"/>
            </a:endParaRPr>
          </a:p>
        </p:txBody>
      </p:sp>
    </p:spTree>
    <p:custDataLst>
      <p:tags r:id="rId1"/>
    </p:custDataLst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01989731"/>
              </p:ext>
            </p:extLst>
          </p:nvPr>
        </p:nvGraphicFramePr>
        <p:xfrm>
          <a:off x="0" y="1000108"/>
          <a:ext cx="6781800" cy="149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125976281"/>
              </p:ext>
            </p:extLst>
          </p:nvPr>
        </p:nvGraphicFramePr>
        <p:xfrm>
          <a:off x="0" y="2774968"/>
          <a:ext cx="6781800" cy="149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551343690"/>
              </p:ext>
            </p:extLst>
          </p:nvPr>
        </p:nvGraphicFramePr>
        <p:xfrm>
          <a:off x="0" y="4419600"/>
          <a:ext cx="6781800" cy="149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533400" y="304800"/>
            <a:ext cx="63246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5875" cmpd="dbl">
            <a:solidFill>
              <a:srgbClr val="0000FF"/>
            </a:solidFill>
          </a:ln>
        </p:spPr>
        <p:txBody>
          <a:bodyPr vert="horz" lIns="0" rIns="0" bIns="0" anchor="b">
            <a:noAutofit/>
          </a:bodyPr>
          <a:lstStyle/>
          <a:p>
            <a:pPr lvl="0" algn="ctr" rtl="1">
              <a:spcBef>
                <a:spcPct val="0"/>
              </a:spcBef>
            </a:pPr>
            <a:r>
              <a:rPr lang="fa-IR" sz="2400" b="1" dirty="0" smtClean="0">
                <a:solidFill>
                  <a:srgbClr val="FF0000"/>
                </a:solidFill>
                <a:latin typeface="+mj-lt"/>
                <a:ea typeface="+mj-ea"/>
                <a:cs typeface="B Kamran" pitchFamily="2" charset="-78"/>
              </a:rPr>
              <a:t> اهداف و فرضیات تحقیق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B Kamran" pitchFamily="2" charset="-78"/>
            </a:endParaRP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600" y="6356350"/>
            <a:ext cx="762000" cy="365125"/>
          </a:xfrm>
        </p:spPr>
        <p:txBody>
          <a:bodyPr/>
          <a:lstStyle/>
          <a:p>
            <a:pPr algn="ctr">
              <a:defRPr/>
            </a:pPr>
            <a:r>
              <a:rPr lang="fa-IR" sz="1600" b="1" dirty="0" smtClean="0">
                <a:solidFill>
                  <a:srgbClr val="FF0000"/>
                </a:solidFill>
                <a:cs typeface="B Mitra" pitchFamily="2" charset="-78"/>
              </a:rPr>
              <a:t>11</a:t>
            </a:r>
            <a:endParaRPr lang="en-US" b="1" dirty="0">
              <a:solidFill>
                <a:srgbClr val="FF0000"/>
              </a:solidFill>
              <a:cs typeface="B Mitra" pitchFamily="2" charset="-78"/>
            </a:endParaRPr>
          </a:p>
        </p:txBody>
      </p:sp>
    </p:spTree>
    <p:custDataLst>
      <p:tags r:id="rId1"/>
    </p:custDataLst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7315200" cy="6858000"/>
          </a:xfrm>
        </p:spPr>
        <p:txBody>
          <a:bodyPr anchor="ctr"/>
          <a:lstStyle/>
          <a:p>
            <a:pPr marL="365760" lvl="0" indent="-256032" algn="ctr" eaLnBrk="1" fontAlgn="auto" hangingPunct="1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None/>
              <a:defRPr/>
            </a:pPr>
            <a:r>
              <a:rPr lang="fa-IR" sz="4800" dirty="0" smtClean="0">
                <a:solidFill>
                  <a:prstClr val="black"/>
                </a:solidFill>
                <a:latin typeface="Lucida Sans Unicode"/>
                <a:cs typeface="B Lotus" pitchFamily="2" charset="-78"/>
              </a:rPr>
              <a:t> </a:t>
            </a:r>
            <a:endParaRPr lang="en-US" sz="4800" dirty="0" smtClean="0">
              <a:solidFill>
                <a:prstClr val="black"/>
              </a:solidFill>
              <a:latin typeface="Lucida Sans Unicode"/>
              <a:cs typeface="B Lotus" pitchFamily="2" charset="-78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276086" y="1444432"/>
            <a:ext cx="3580802" cy="803775"/>
            <a:chOff x="3499" y="7691"/>
            <a:chExt cx="5408" cy="1065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3716" y="7691"/>
              <a:ext cx="5191" cy="68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65760" lvl="0" indent="-256032" algn="ctr">
                <a:spcBef>
                  <a:spcPts val="400"/>
                </a:spcBef>
                <a:buClr>
                  <a:srgbClr val="2DA2BF"/>
                </a:buClr>
                <a:buSzPct val="68000"/>
                <a:defRPr/>
              </a:pPr>
              <a:r>
                <a:rPr lang="fa-IR" sz="2000" dirty="0" smtClean="0">
                  <a:latin typeface="Lucida Sans Unicode"/>
                  <a:cs typeface="B Titr" pitchFamily="2" charset="-78"/>
                </a:rPr>
                <a:t>  مواد و روشها</a:t>
              </a:r>
              <a:endParaRPr lang="en-US" sz="2000" dirty="0" smtClean="0">
                <a:cs typeface="B Titr" pitchFamily="2" charset="-7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3499" y="8486"/>
              <a:ext cx="5191" cy="27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870076" y="2492896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b="1" dirty="0" smtClean="0">
                <a:cs typeface="B Nazanin" panose="00000400000000000000" pitchFamily="2" charset="-78"/>
              </a:rPr>
              <a:t>به طور خلاصه به روش ها و تکنیک های مورد استفاده برای انالیز و حصول داده ها اشاره نماید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5581471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a-IR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 pitchFamily="18" charset="0"/>
                <a:ea typeface="Arial Unicode MS" pitchFamily="34" charset="-128"/>
                <a:cs typeface="IranNastaliq" pitchFamily="18" charset="0"/>
              </a:rPr>
              <a:t>با تشکر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 pitchFamily="18" charset="0"/>
              <a:ea typeface="Arial Unicode MS" pitchFamily="34" charset="-128"/>
              <a:cs typeface="IranNastaliq" pitchFamily="18" charset="0"/>
            </a:endParaRPr>
          </a:p>
        </p:txBody>
      </p:sp>
    </p:spTree>
  </p:cSld>
  <p:clrMapOvr>
    <a:masterClrMapping/>
  </p:clrMapOvr>
  <p:transition advTm="59983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9304</TotalTime>
  <Words>175</Words>
  <Application>Microsoft Office PowerPoint</Application>
  <PresentationFormat>On-screen Show (4:3)</PresentationFormat>
  <Paragraphs>34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6" baseType="lpstr">
      <vt:lpstr>Arial Unicode MS</vt:lpstr>
      <vt:lpstr>Arial</vt:lpstr>
      <vt:lpstr>B Kamran</vt:lpstr>
      <vt:lpstr>B Lotus</vt:lpstr>
      <vt:lpstr>B Mitra</vt:lpstr>
      <vt:lpstr>B Nazanin</vt:lpstr>
      <vt:lpstr>B Titr</vt:lpstr>
      <vt:lpstr>B ZAR</vt:lpstr>
      <vt:lpstr>B ZAR</vt:lpstr>
      <vt:lpstr>Calibri</vt:lpstr>
      <vt:lpstr>Constantia</vt:lpstr>
      <vt:lpstr>IranNastaliq</vt:lpstr>
      <vt:lpstr>Lucida Sans Unicode</vt:lpstr>
      <vt:lpstr>Majalla UI</vt:lpstr>
      <vt:lpstr>Wingdings 2</vt:lpstr>
      <vt:lpstr>Flow</vt:lpstr>
      <vt:lpstr>Custom Design</vt:lpstr>
      <vt:lpstr>PowerPoint Presentation</vt:lpstr>
      <vt:lpstr>PowerPoint Presentation</vt:lpstr>
      <vt:lpstr>PowerPoint Presentation</vt:lpstr>
      <vt:lpstr>بیان مسأله و اهمیت موضوع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Saman</dc:creator>
  <cp:lastModifiedBy>Admin</cp:lastModifiedBy>
  <cp:revision>1948</cp:revision>
  <dcterms:created xsi:type="dcterms:W3CDTF">2010-02-23T13:57:41Z</dcterms:created>
  <dcterms:modified xsi:type="dcterms:W3CDTF">2019-12-02T06:40:23Z</dcterms:modified>
</cp:coreProperties>
</file>